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7"/>
    <p:restoredTop sz="94665"/>
  </p:normalViewPr>
  <p:slideViewPr>
    <p:cSldViewPr snapToGrid="0" snapToObjects="1">
      <p:cViewPr varScale="1">
        <p:scale>
          <a:sx n="68" d="100"/>
          <a:sy n="68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68E0F-58EF-C246-8BAC-EB17DAA41651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CB709-2E59-5245-BC45-264679A3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61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CB709-2E59-5245-BC45-264679A3BF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16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CB709-2E59-5245-BC45-264679A3BF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08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CB709-2E59-5245-BC45-264679A3BF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66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CB709-2E59-5245-BC45-264679A3BF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85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CB709-2E59-5245-BC45-264679A3BF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AA72-E472-0142-9080-7C6C81F37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D17B46-4D32-5147-8DE0-2A90B1CFF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7B543-54BF-3A4C-A1C1-FC8AC8D0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9C17A-F9B1-824F-A685-14771DE8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459D9-76C7-2A4A-AB88-5872FFDA9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BC3B1-2EAC-C14D-AF45-BA429FEA5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58F12-65BF-7D4F-B35E-D729265F2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3E6BE-F9BB-E94A-904E-EFB2F89EC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18B0B-E19A-D54C-91CB-C18C5056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13AD1-20F0-AE4D-874F-769386D2B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7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27E03-93A5-704C-AC69-EE5C02986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BBD37-AF7D-E34E-9704-5872BD10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5CA51-0AFB-1F4C-AF18-676EA4508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B4C1E-1CD1-114C-A0C5-350E7AE9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01245-ADB0-264D-B78B-9C84BF941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6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014D0-8938-9E43-9539-A2CE55E0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104F2-AB72-F141-9933-613DC229A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D20B8-3B2E-5F42-ACEC-B564ECF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E72C8-6AED-974F-9E7F-FE71A802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E31BD-22E6-2346-9D72-9BA6B4B19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8CBA0-3841-FF4A-B2DB-05A6F58C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2A02F-71B1-684D-BFA9-EE5CDDBA8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10B10-D249-3F4F-8A6A-76F47966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B009F-8356-8E45-B3E6-A5960609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EC79-FFE9-AE4C-BA61-4A1A0CCA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A28F-BAD9-D34F-BE3C-4DAE3A619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32BF4-28FA-064D-922A-94ABAEF69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3AB14-7172-524F-8BB9-89C3569FC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FA53D-8E33-264E-BA85-8366413C3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32FC7-5158-134C-BF41-12BE3E0D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1366A-F87F-6E41-BD61-CA200EB0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1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DB3D-76AF-404B-8611-0C864BCD9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8C8B1-0E09-E74C-91A0-24FB087F6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44E03-3110-1B45-815C-A3BDEDE11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0A28B1-34D9-9241-823F-26DC28A9A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1E7030-7F04-A645-981E-6E9A6EC296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43F59A-794F-0642-855A-6910FD67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B08407-0203-CB44-A6BD-BCB7BB7BF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7BB16-D609-8744-99D7-645606B6C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1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55931-C1DA-6A4F-A55C-E35B71AE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E46FC6-A062-A048-8B40-998494AF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8A4D6-C774-FD44-8D65-3BB3D1AE4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EEB09-0961-A640-8036-72CB4B194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BEB0D-0C4C-E241-94E3-CAB0606B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C21B4-FBAC-3B41-8449-4B1B2889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98F36C-1BC9-4F41-8B59-CC1616BC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1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0FC8-9566-284D-AA5B-5242C883F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87107-78DE-A441-AC97-8EEDDE5B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68F7F-42C6-834D-B960-67ECABAC5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74E399-A397-E245-AC08-22DC197D0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CC261-AE16-5D44-BCFB-4A0CB59D4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926C7-1DB2-B143-97F4-7C077A0EC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04D52-FA34-D342-A217-59C1D74A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5F82E8-6DE8-DF44-A1B2-F6E349EF6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332C9-3EE8-3C41-9B4E-75F3D934D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188ED5-4ED6-054C-80B3-21B3C431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2E23F-D4DE-A64C-B4CE-663511E8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2F58F-F951-AC4B-B949-93241497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0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330DC-7FE4-654E-999C-4A54F9612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293F6-773B-B24F-B2BE-310829859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B05FD-7320-5848-A25C-FD487D4B9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38802-7DA0-5240-A352-2351F1444336}" type="datetimeFigureOut">
              <a:rPr lang="en-US" smtClean="0"/>
              <a:t>2019-05-15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CD5F9-8C42-6B4F-8CE8-92F3C411D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0929B-24A1-5647-9D63-192282C4A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C4927-B574-3443-B78D-BE8168659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7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mylifeallinoneplace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mylifeallinoneplace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mylifeallinoneplace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mylifeallinoneplace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://www.mylifeallinoneplac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Life All in One Place">
            <a:extLst>
              <a:ext uri="{FF2B5EF4-FFF2-40B4-BE49-F238E27FC236}">
                <a16:creationId xmlns:a16="http://schemas.microsoft.com/office/drawing/2014/main" id="{CBF2926B-DA2D-CE41-BA04-3A30863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91095" y="0"/>
            <a:ext cx="840981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638561-D186-EC43-91CF-3F0C26A16C80}"/>
              </a:ext>
            </a:extLst>
          </p:cNvPr>
          <p:cNvSpPr/>
          <p:nvPr/>
        </p:nvSpPr>
        <p:spPr>
          <a:xfrm>
            <a:off x="4045226" y="303640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823AF-A241-AB4A-8330-FB6A8B474B7D}"/>
              </a:ext>
            </a:extLst>
          </p:cNvPr>
          <p:cNvSpPr txBox="1"/>
          <p:nvPr/>
        </p:nvSpPr>
        <p:spPr>
          <a:xfrm>
            <a:off x="1891095" y="6858000"/>
            <a:ext cx="8409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mylifeallinoneplace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4F7BAC-E3A3-074B-BBDD-723B109DD53F}"/>
              </a:ext>
            </a:extLst>
          </p:cNvPr>
          <p:cNvSpPr/>
          <p:nvPr/>
        </p:nvSpPr>
        <p:spPr>
          <a:xfrm>
            <a:off x="3054628" y="427217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5E448E-9D23-1F4A-ABCE-9932D3F62B4B}"/>
              </a:ext>
            </a:extLst>
          </p:cNvPr>
          <p:cNvSpPr/>
          <p:nvPr/>
        </p:nvSpPr>
        <p:spPr>
          <a:xfrm>
            <a:off x="5025883" y="440469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79DAC-005B-784A-99D1-DFB54F66B918}"/>
              </a:ext>
            </a:extLst>
          </p:cNvPr>
          <p:cNvSpPr/>
          <p:nvPr/>
        </p:nvSpPr>
        <p:spPr>
          <a:xfrm>
            <a:off x="4035288" y="564045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DB9B7F-0EE5-814E-9AAF-3D97EF7FAC51}"/>
              </a:ext>
            </a:extLst>
          </p:cNvPr>
          <p:cNvSpPr/>
          <p:nvPr/>
        </p:nvSpPr>
        <p:spPr>
          <a:xfrm>
            <a:off x="6751990" y="18172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526E14-AECA-8744-93E8-179AE196694E}"/>
              </a:ext>
            </a:extLst>
          </p:cNvPr>
          <p:cNvSpPr/>
          <p:nvPr/>
        </p:nvSpPr>
        <p:spPr>
          <a:xfrm>
            <a:off x="8733195" y="19315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F42CB9-6FBC-A94C-8AEE-64EAF2D79127}"/>
              </a:ext>
            </a:extLst>
          </p:cNvPr>
          <p:cNvSpPr/>
          <p:nvPr/>
        </p:nvSpPr>
        <p:spPr>
          <a:xfrm>
            <a:off x="674205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9DE0DE-429A-D840-A9BD-A65736679CF3}"/>
              </a:ext>
            </a:extLst>
          </p:cNvPr>
          <p:cNvSpPr/>
          <p:nvPr/>
        </p:nvSpPr>
        <p:spPr>
          <a:xfrm>
            <a:off x="775418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A52DF2-AF1E-A74E-90F4-AE0076A95B4E}"/>
              </a:ext>
            </a:extLst>
          </p:cNvPr>
          <p:cNvSpPr txBox="1"/>
          <p:nvPr/>
        </p:nvSpPr>
        <p:spPr>
          <a:xfrm>
            <a:off x="10573171" y="3429000"/>
            <a:ext cx="65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AGM</a:t>
            </a:r>
          </a:p>
        </p:txBody>
      </p: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417E0186-D1D7-D840-BD57-512A9776287F}"/>
              </a:ext>
            </a:extLst>
          </p:cNvPr>
          <p:cNvCxnSpPr>
            <a:stCxn id="16" idx="6"/>
            <a:endCxn id="17" idx="1"/>
          </p:cNvCxnSpPr>
          <p:nvPr/>
        </p:nvCxnSpPr>
        <p:spPr>
          <a:xfrm>
            <a:off x="7923147" y="3119229"/>
            <a:ext cx="2650024" cy="49443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6655116-627E-604A-9593-3046DC4572FC}"/>
              </a:ext>
            </a:extLst>
          </p:cNvPr>
          <p:cNvSpPr txBox="1"/>
          <p:nvPr/>
        </p:nvSpPr>
        <p:spPr>
          <a:xfrm>
            <a:off x="57374" y="5414279"/>
            <a:ext cx="1998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Operating Plan Review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26A717-F54B-1A40-BB5B-27FA0F906B7A}"/>
              </a:ext>
            </a:extLst>
          </p:cNvPr>
          <p:cNvSpPr txBox="1"/>
          <p:nvPr/>
        </p:nvSpPr>
        <p:spPr>
          <a:xfrm>
            <a:off x="338750" y="3375434"/>
            <a:ext cx="1435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Strategic Plan Review &amp; Update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609C4B3-E837-A241-901A-B9316F30106D}"/>
              </a:ext>
            </a:extLst>
          </p:cNvPr>
          <p:cNvSpPr txBox="1"/>
          <p:nvPr/>
        </p:nvSpPr>
        <p:spPr>
          <a:xfrm>
            <a:off x="9821007" y="2787258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Performance Review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D3343B-4A4F-5A46-879A-E39AE4907117}"/>
              </a:ext>
            </a:extLst>
          </p:cNvPr>
          <p:cNvSpPr txBox="1"/>
          <p:nvPr/>
        </p:nvSpPr>
        <p:spPr>
          <a:xfrm>
            <a:off x="9821007" y="3866743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Nominating Committee Report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1939A2-50FA-0F4B-BA93-6765F03A8D84}"/>
              </a:ext>
            </a:extLst>
          </p:cNvPr>
          <p:cNvSpPr txBox="1"/>
          <p:nvPr/>
        </p:nvSpPr>
        <p:spPr>
          <a:xfrm>
            <a:off x="9821007" y="1681192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Audit Committee Report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D9DA709-67A0-BC4F-855C-BD45B524BEE9}"/>
              </a:ext>
            </a:extLst>
          </p:cNvPr>
          <p:cNvSpPr txBox="1"/>
          <p:nvPr/>
        </p:nvSpPr>
        <p:spPr>
          <a:xfrm>
            <a:off x="9821007" y="890566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Executive Director Performance Review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860BEE4-D01B-614B-8658-0260931AF2B4}"/>
              </a:ext>
            </a:extLst>
          </p:cNvPr>
          <p:cNvSpPr txBox="1"/>
          <p:nvPr/>
        </p:nvSpPr>
        <p:spPr>
          <a:xfrm>
            <a:off x="57374" y="4448243"/>
            <a:ext cx="1998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Governance Committee Review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10FB3A-546F-C845-9669-1D42C23A84B4}"/>
              </a:ext>
            </a:extLst>
          </p:cNvPr>
          <p:cNvSpPr txBox="1"/>
          <p:nvPr/>
        </p:nvSpPr>
        <p:spPr>
          <a:xfrm>
            <a:off x="-62947" y="2711580"/>
            <a:ext cx="2239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Calendar/Committees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661B012-0532-FD4A-9037-02318C799E2E}"/>
              </a:ext>
            </a:extLst>
          </p:cNvPr>
          <p:cNvCxnSpPr>
            <a:cxnSpLocks/>
          </p:cNvCxnSpPr>
          <p:nvPr/>
        </p:nvCxnSpPr>
        <p:spPr>
          <a:xfrm flipH="1">
            <a:off x="2094068" y="3113378"/>
            <a:ext cx="19573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A6E0E5C-E085-5D43-A217-A6E3AFC5B9C7}"/>
              </a:ext>
            </a:extLst>
          </p:cNvPr>
          <p:cNvCxnSpPr>
            <a:cxnSpLocks/>
          </p:cNvCxnSpPr>
          <p:nvPr/>
        </p:nvCxnSpPr>
        <p:spPr>
          <a:xfrm flipH="1">
            <a:off x="1652441" y="5713237"/>
            <a:ext cx="2367546" cy="9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4792D29-BB56-684D-AC8A-C79F544635A0}"/>
              </a:ext>
            </a:extLst>
          </p:cNvPr>
          <p:cNvCxnSpPr>
            <a:stCxn id="14" idx="6"/>
            <a:endCxn id="30" idx="1"/>
          </p:cNvCxnSpPr>
          <p:nvPr/>
        </p:nvCxnSpPr>
        <p:spPr>
          <a:xfrm flipV="1">
            <a:off x="8902161" y="2004358"/>
            <a:ext cx="918846" cy="1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527BF881-26EA-174E-A75C-8E2E46121515}"/>
              </a:ext>
            </a:extLst>
          </p:cNvPr>
          <p:cNvCxnSpPr>
            <a:stCxn id="13" idx="6"/>
            <a:endCxn id="31" idx="1"/>
          </p:cNvCxnSpPr>
          <p:nvPr/>
        </p:nvCxnSpPr>
        <p:spPr>
          <a:xfrm flipV="1">
            <a:off x="6920956" y="1213732"/>
            <a:ext cx="2900051" cy="687952"/>
          </a:xfrm>
          <a:prstGeom prst="bentConnector3">
            <a:avLst>
              <a:gd name="adj1" fmla="val 4862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6ABC5061-A115-2D4C-8DE7-5053ACF0A0DF}"/>
              </a:ext>
            </a:extLst>
          </p:cNvPr>
          <p:cNvCxnSpPr>
            <a:cxnSpLocks/>
          </p:cNvCxnSpPr>
          <p:nvPr/>
        </p:nvCxnSpPr>
        <p:spPr>
          <a:xfrm>
            <a:off x="7087898" y="3113378"/>
            <a:ext cx="2769070" cy="1066170"/>
          </a:xfrm>
          <a:prstGeom prst="bentConnector3">
            <a:avLst>
              <a:gd name="adj1" fmla="val 90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A731008-040F-6447-A413-1E3FF983E4DC}"/>
              </a:ext>
            </a:extLst>
          </p:cNvPr>
          <p:cNvCxnSpPr>
            <a:stCxn id="16" idx="6"/>
          </p:cNvCxnSpPr>
          <p:nvPr/>
        </p:nvCxnSpPr>
        <p:spPr>
          <a:xfrm flipV="1">
            <a:off x="7923147" y="3113378"/>
            <a:ext cx="1814553" cy="5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B0CC4463-B108-C547-9DEA-4ED6DC8CDE6A}"/>
              </a:ext>
            </a:extLst>
          </p:cNvPr>
          <p:cNvCxnSpPr>
            <a:cxnSpLocks/>
            <a:stCxn id="10" idx="2"/>
            <a:endCxn id="26" idx="3"/>
          </p:cNvCxnSpPr>
          <p:nvPr/>
        </p:nvCxnSpPr>
        <p:spPr>
          <a:xfrm rot="10800000">
            <a:off x="1774404" y="3837100"/>
            <a:ext cx="1280224" cy="51955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>
            <a:extLst>
              <a:ext uri="{FF2B5EF4-FFF2-40B4-BE49-F238E27FC236}">
                <a16:creationId xmlns:a16="http://schemas.microsoft.com/office/drawing/2014/main" id="{A72945F5-19B4-E748-980A-4E58296D49BE}"/>
              </a:ext>
            </a:extLst>
          </p:cNvPr>
          <p:cNvCxnSpPr>
            <a:stCxn id="11" idx="2"/>
            <a:endCxn id="32" idx="3"/>
          </p:cNvCxnSpPr>
          <p:nvPr/>
        </p:nvCxnSpPr>
        <p:spPr>
          <a:xfrm rot="10800000" flipV="1">
            <a:off x="2055781" y="4489175"/>
            <a:ext cx="2970103" cy="2822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40CFA206-7A31-7A46-BB07-30295188721A}"/>
              </a:ext>
            </a:extLst>
          </p:cNvPr>
          <p:cNvSpPr txBox="1"/>
          <p:nvPr/>
        </p:nvSpPr>
        <p:spPr>
          <a:xfrm>
            <a:off x="705678" y="457200"/>
            <a:ext cx="740972" cy="36933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Board</a:t>
            </a:r>
          </a:p>
        </p:txBody>
      </p:sp>
    </p:spTree>
    <p:extLst>
      <p:ext uri="{BB962C8B-B14F-4D97-AF65-F5344CB8AC3E}">
        <p14:creationId xmlns:p14="http://schemas.microsoft.com/office/powerpoint/2010/main" val="1673577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Life All in One Place">
            <a:extLst>
              <a:ext uri="{FF2B5EF4-FFF2-40B4-BE49-F238E27FC236}">
                <a16:creationId xmlns:a16="http://schemas.microsoft.com/office/drawing/2014/main" id="{CBF2926B-DA2D-CE41-BA04-3A30863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91095" y="0"/>
            <a:ext cx="840981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638561-D186-EC43-91CF-3F0C26A16C80}"/>
              </a:ext>
            </a:extLst>
          </p:cNvPr>
          <p:cNvSpPr/>
          <p:nvPr/>
        </p:nvSpPr>
        <p:spPr>
          <a:xfrm>
            <a:off x="4045226" y="303640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823AF-A241-AB4A-8330-FB6A8B474B7D}"/>
              </a:ext>
            </a:extLst>
          </p:cNvPr>
          <p:cNvSpPr txBox="1"/>
          <p:nvPr/>
        </p:nvSpPr>
        <p:spPr>
          <a:xfrm>
            <a:off x="1891095" y="6858000"/>
            <a:ext cx="8409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mylifeallinoneplace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4F7BAC-E3A3-074B-BBDD-723B109DD53F}"/>
              </a:ext>
            </a:extLst>
          </p:cNvPr>
          <p:cNvSpPr/>
          <p:nvPr/>
        </p:nvSpPr>
        <p:spPr>
          <a:xfrm>
            <a:off x="3054628" y="427217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5E448E-9D23-1F4A-ABCE-9932D3F62B4B}"/>
              </a:ext>
            </a:extLst>
          </p:cNvPr>
          <p:cNvSpPr/>
          <p:nvPr/>
        </p:nvSpPr>
        <p:spPr>
          <a:xfrm>
            <a:off x="5025883" y="440469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79DAC-005B-784A-99D1-DFB54F66B918}"/>
              </a:ext>
            </a:extLst>
          </p:cNvPr>
          <p:cNvSpPr/>
          <p:nvPr/>
        </p:nvSpPr>
        <p:spPr>
          <a:xfrm>
            <a:off x="4035288" y="564045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DB9B7F-0EE5-814E-9AAF-3D97EF7FAC51}"/>
              </a:ext>
            </a:extLst>
          </p:cNvPr>
          <p:cNvSpPr/>
          <p:nvPr/>
        </p:nvSpPr>
        <p:spPr>
          <a:xfrm>
            <a:off x="6751990" y="18172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526E14-AECA-8744-93E8-179AE196694E}"/>
              </a:ext>
            </a:extLst>
          </p:cNvPr>
          <p:cNvSpPr/>
          <p:nvPr/>
        </p:nvSpPr>
        <p:spPr>
          <a:xfrm>
            <a:off x="8733195" y="192156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F42CB9-6FBC-A94C-8AEE-64EAF2D79127}"/>
              </a:ext>
            </a:extLst>
          </p:cNvPr>
          <p:cNvSpPr/>
          <p:nvPr/>
        </p:nvSpPr>
        <p:spPr>
          <a:xfrm>
            <a:off x="6751990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9DE0DE-429A-D840-A9BD-A65736679CF3}"/>
              </a:ext>
            </a:extLst>
          </p:cNvPr>
          <p:cNvSpPr/>
          <p:nvPr/>
        </p:nvSpPr>
        <p:spPr>
          <a:xfrm>
            <a:off x="775418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A52DF2-AF1E-A74E-90F4-AE0076A95B4E}"/>
              </a:ext>
            </a:extLst>
          </p:cNvPr>
          <p:cNvSpPr txBox="1"/>
          <p:nvPr/>
        </p:nvSpPr>
        <p:spPr>
          <a:xfrm>
            <a:off x="10501147" y="2800313"/>
            <a:ext cx="1144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AGM Prep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655116-627E-604A-9593-3046DC4572FC}"/>
              </a:ext>
            </a:extLst>
          </p:cNvPr>
          <p:cNvSpPr txBox="1"/>
          <p:nvPr/>
        </p:nvSpPr>
        <p:spPr>
          <a:xfrm>
            <a:off x="9617" y="5172291"/>
            <a:ext cx="1998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Operating Plan Review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1939A2-50FA-0F4B-BA93-6765F03A8D84}"/>
              </a:ext>
            </a:extLst>
          </p:cNvPr>
          <p:cNvSpPr txBox="1"/>
          <p:nvPr/>
        </p:nvSpPr>
        <p:spPr>
          <a:xfrm>
            <a:off x="9767827" y="1681192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Audit Committee Report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CFA206-7A31-7A46-BB07-30295188721A}"/>
              </a:ext>
            </a:extLst>
          </p:cNvPr>
          <p:cNvSpPr txBox="1"/>
          <p:nvPr/>
        </p:nvSpPr>
        <p:spPr>
          <a:xfrm>
            <a:off x="705678" y="457200"/>
            <a:ext cx="411844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FC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308B46-C6CF-7C49-9959-FE8E77C064D4}"/>
              </a:ext>
            </a:extLst>
          </p:cNvPr>
          <p:cNvSpPr/>
          <p:nvPr/>
        </p:nvSpPr>
        <p:spPr>
          <a:xfrm>
            <a:off x="5025883" y="3054627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16EFE6-17D7-B049-B4FC-D4C9734041FE}"/>
              </a:ext>
            </a:extLst>
          </p:cNvPr>
          <p:cNvSpPr/>
          <p:nvPr/>
        </p:nvSpPr>
        <p:spPr>
          <a:xfrm>
            <a:off x="3054628" y="414456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BEB92-8B68-B247-A45A-DFD8CF3FBC31}"/>
              </a:ext>
            </a:extLst>
          </p:cNvPr>
          <p:cNvSpPr/>
          <p:nvPr/>
        </p:nvSpPr>
        <p:spPr>
          <a:xfrm>
            <a:off x="4045226" y="418500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C76101F-339C-CB4A-BC6C-8D0CE7ED0D2D}"/>
              </a:ext>
            </a:extLst>
          </p:cNvPr>
          <p:cNvSpPr/>
          <p:nvPr/>
        </p:nvSpPr>
        <p:spPr>
          <a:xfrm>
            <a:off x="5035824" y="429502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624DE0E-CE8B-8642-B01E-24D660033DA7}"/>
              </a:ext>
            </a:extLst>
          </p:cNvPr>
          <p:cNvSpPr/>
          <p:nvPr/>
        </p:nvSpPr>
        <p:spPr>
          <a:xfrm>
            <a:off x="3051807" y="541261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2CEDF1-F34E-7046-BDF5-3D9A99BB3DA8}"/>
              </a:ext>
            </a:extLst>
          </p:cNvPr>
          <p:cNvSpPr/>
          <p:nvPr/>
        </p:nvSpPr>
        <p:spPr>
          <a:xfrm>
            <a:off x="4039070" y="553916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C558D81-506C-B24C-8216-3A9FB8F955F0}"/>
              </a:ext>
            </a:extLst>
          </p:cNvPr>
          <p:cNvSpPr/>
          <p:nvPr/>
        </p:nvSpPr>
        <p:spPr>
          <a:xfrm>
            <a:off x="5042606" y="553338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AE1EBF-4714-2840-9566-71BC9F40998C}"/>
              </a:ext>
            </a:extLst>
          </p:cNvPr>
          <p:cNvSpPr/>
          <p:nvPr/>
        </p:nvSpPr>
        <p:spPr>
          <a:xfrm>
            <a:off x="6752781" y="1691993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87374B-8DCC-F745-A9CC-48EB59D92B85}"/>
              </a:ext>
            </a:extLst>
          </p:cNvPr>
          <p:cNvSpPr/>
          <p:nvPr/>
        </p:nvSpPr>
        <p:spPr>
          <a:xfrm>
            <a:off x="7740070" y="182451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E1F123-D0C3-0042-8002-C8C43951D47E}"/>
              </a:ext>
            </a:extLst>
          </p:cNvPr>
          <p:cNvSpPr/>
          <p:nvPr/>
        </p:nvSpPr>
        <p:spPr>
          <a:xfrm>
            <a:off x="8727359" y="1817891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75E225-A444-3047-A040-6EC9556545F4}"/>
              </a:ext>
            </a:extLst>
          </p:cNvPr>
          <p:cNvSpPr/>
          <p:nvPr/>
        </p:nvSpPr>
        <p:spPr>
          <a:xfrm>
            <a:off x="6756096" y="290788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F3E604C-60A2-EF4A-A989-E575EA0CBDD1}"/>
              </a:ext>
            </a:extLst>
          </p:cNvPr>
          <p:cNvSpPr/>
          <p:nvPr/>
        </p:nvSpPr>
        <p:spPr>
          <a:xfrm>
            <a:off x="7743385" y="2931074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F449948E-24E3-6849-A734-467458CC3AF4}"/>
              </a:ext>
            </a:extLst>
          </p:cNvPr>
          <p:cNvCxnSpPr>
            <a:stCxn id="43" idx="3"/>
          </p:cNvCxnSpPr>
          <p:nvPr/>
        </p:nvCxnSpPr>
        <p:spPr>
          <a:xfrm>
            <a:off x="6921747" y="1769093"/>
            <a:ext cx="3077018" cy="217074"/>
          </a:xfrm>
          <a:prstGeom prst="bentConnector3">
            <a:avLst>
              <a:gd name="adj1" fmla="val 454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1915D8-84A0-E844-B197-863B33F8EC8D}"/>
              </a:ext>
            </a:extLst>
          </p:cNvPr>
          <p:cNvCxnSpPr>
            <a:stCxn id="49" idx="3"/>
            <a:endCxn id="17" idx="1"/>
          </p:cNvCxnSpPr>
          <p:nvPr/>
        </p:nvCxnSpPr>
        <p:spPr>
          <a:xfrm flipV="1">
            <a:off x="7912351" y="2984979"/>
            <a:ext cx="2588796" cy="23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1CE2861-2D5E-3248-9608-783CDBDBBEFD}"/>
              </a:ext>
            </a:extLst>
          </p:cNvPr>
          <p:cNvCxnSpPr>
            <a:cxnSpLocks/>
            <a:stCxn id="38" idx="1"/>
            <a:endCxn id="25" idx="3"/>
          </p:cNvCxnSpPr>
          <p:nvPr/>
        </p:nvCxnSpPr>
        <p:spPr>
          <a:xfrm flipH="1">
            <a:off x="2008024" y="5489716"/>
            <a:ext cx="1043783" cy="5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4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Life All in One Place">
            <a:extLst>
              <a:ext uri="{FF2B5EF4-FFF2-40B4-BE49-F238E27FC236}">
                <a16:creationId xmlns:a16="http://schemas.microsoft.com/office/drawing/2014/main" id="{CBF2926B-DA2D-CE41-BA04-3A30863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91095" y="0"/>
            <a:ext cx="840981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638561-D186-EC43-91CF-3F0C26A16C80}"/>
              </a:ext>
            </a:extLst>
          </p:cNvPr>
          <p:cNvSpPr/>
          <p:nvPr/>
        </p:nvSpPr>
        <p:spPr>
          <a:xfrm>
            <a:off x="4045226" y="303640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823AF-A241-AB4A-8330-FB6A8B474B7D}"/>
              </a:ext>
            </a:extLst>
          </p:cNvPr>
          <p:cNvSpPr txBox="1"/>
          <p:nvPr/>
        </p:nvSpPr>
        <p:spPr>
          <a:xfrm>
            <a:off x="1891095" y="6858000"/>
            <a:ext cx="8409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mylifeallinoneplace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4F7BAC-E3A3-074B-BBDD-723B109DD53F}"/>
              </a:ext>
            </a:extLst>
          </p:cNvPr>
          <p:cNvSpPr/>
          <p:nvPr/>
        </p:nvSpPr>
        <p:spPr>
          <a:xfrm>
            <a:off x="3054628" y="427217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5E448E-9D23-1F4A-ABCE-9932D3F62B4B}"/>
              </a:ext>
            </a:extLst>
          </p:cNvPr>
          <p:cNvSpPr/>
          <p:nvPr/>
        </p:nvSpPr>
        <p:spPr>
          <a:xfrm>
            <a:off x="5025883" y="440469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79DAC-005B-784A-99D1-DFB54F66B918}"/>
              </a:ext>
            </a:extLst>
          </p:cNvPr>
          <p:cNvSpPr/>
          <p:nvPr/>
        </p:nvSpPr>
        <p:spPr>
          <a:xfrm>
            <a:off x="4035288" y="564045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DB9B7F-0EE5-814E-9AAF-3D97EF7FAC51}"/>
              </a:ext>
            </a:extLst>
          </p:cNvPr>
          <p:cNvSpPr/>
          <p:nvPr/>
        </p:nvSpPr>
        <p:spPr>
          <a:xfrm>
            <a:off x="6751990" y="18172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526E14-AECA-8744-93E8-179AE196694E}"/>
              </a:ext>
            </a:extLst>
          </p:cNvPr>
          <p:cNvSpPr/>
          <p:nvPr/>
        </p:nvSpPr>
        <p:spPr>
          <a:xfrm>
            <a:off x="8733195" y="192156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F42CB9-6FBC-A94C-8AEE-64EAF2D79127}"/>
              </a:ext>
            </a:extLst>
          </p:cNvPr>
          <p:cNvSpPr/>
          <p:nvPr/>
        </p:nvSpPr>
        <p:spPr>
          <a:xfrm>
            <a:off x="6751990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9DE0DE-429A-D840-A9BD-A65736679CF3}"/>
              </a:ext>
            </a:extLst>
          </p:cNvPr>
          <p:cNvSpPr/>
          <p:nvPr/>
        </p:nvSpPr>
        <p:spPr>
          <a:xfrm>
            <a:off x="775418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A52DF2-AF1E-A74E-90F4-AE0076A95B4E}"/>
              </a:ext>
            </a:extLst>
          </p:cNvPr>
          <p:cNvSpPr txBox="1"/>
          <p:nvPr/>
        </p:nvSpPr>
        <p:spPr>
          <a:xfrm>
            <a:off x="10500862" y="1566961"/>
            <a:ext cx="1144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AGM Prep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655116-627E-604A-9593-3046DC4572FC}"/>
              </a:ext>
            </a:extLst>
          </p:cNvPr>
          <p:cNvSpPr txBox="1"/>
          <p:nvPr/>
        </p:nvSpPr>
        <p:spPr>
          <a:xfrm>
            <a:off x="20245" y="4417224"/>
            <a:ext cx="1998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Updated By-Laws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1939A2-50FA-0F4B-BA93-6765F03A8D84}"/>
              </a:ext>
            </a:extLst>
          </p:cNvPr>
          <p:cNvSpPr txBox="1"/>
          <p:nvPr/>
        </p:nvSpPr>
        <p:spPr>
          <a:xfrm>
            <a:off x="70092" y="5381284"/>
            <a:ext cx="2163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Policies &amp; Procedures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CFA206-7A31-7A46-BB07-30295188721A}"/>
              </a:ext>
            </a:extLst>
          </p:cNvPr>
          <p:cNvSpPr txBox="1"/>
          <p:nvPr/>
        </p:nvSpPr>
        <p:spPr>
          <a:xfrm>
            <a:off x="566532" y="457200"/>
            <a:ext cx="1169487" cy="36933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GovComm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308B46-C6CF-7C49-9959-FE8E77C064D4}"/>
              </a:ext>
            </a:extLst>
          </p:cNvPr>
          <p:cNvSpPr/>
          <p:nvPr/>
        </p:nvSpPr>
        <p:spPr>
          <a:xfrm>
            <a:off x="5025883" y="3054627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16EFE6-17D7-B049-B4FC-D4C9734041FE}"/>
              </a:ext>
            </a:extLst>
          </p:cNvPr>
          <p:cNvSpPr/>
          <p:nvPr/>
        </p:nvSpPr>
        <p:spPr>
          <a:xfrm>
            <a:off x="3054628" y="414456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BEB92-8B68-B247-A45A-DFD8CF3FBC31}"/>
              </a:ext>
            </a:extLst>
          </p:cNvPr>
          <p:cNvSpPr/>
          <p:nvPr/>
        </p:nvSpPr>
        <p:spPr>
          <a:xfrm>
            <a:off x="4045226" y="418500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C76101F-339C-CB4A-BC6C-8D0CE7ED0D2D}"/>
              </a:ext>
            </a:extLst>
          </p:cNvPr>
          <p:cNvSpPr/>
          <p:nvPr/>
        </p:nvSpPr>
        <p:spPr>
          <a:xfrm>
            <a:off x="5035824" y="429502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624DE0E-CE8B-8642-B01E-24D660033DA7}"/>
              </a:ext>
            </a:extLst>
          </p:cNvPr>
          <p:cNvSpPr/>
          <p:nvPr/>
        </p:nvSpPr>
        <p:spPr>
          <a:xfrm>
            <a:off x="3051807" y="541261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2CEDF1-F34E-7046-BDF5-3D9A99BB3DA8}"/>
              </a:ext>
            </a:extLst>
          </p:cNvPr>
          <p:cNvSpPr/>
          <p:nvPr/>
        </p:nvSpPr>
        <p:spPr>
          <a:xfrm>
            <a:off x="4039070" y="553916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C558D81-506C-B24C-8216-3A9FB8F955F0}"/>
              </a:ext>
            </a:extLst>
          </p:cNvPr>
          <p:cNvSpPr/>
          <p:nvPr/>
        </p:nvSpPr>
        <p:spPr>
          <a:xfrm>
            <a:off x="5042606" y="553338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AE1EBF-4714-2840-9566-71BC9F40998C}"/>
              </a:ext>
            </a:extLst>
          </p:cNvPr>
          <p:cNvSpPr/>
          <p:nvPr/>
        </p:nvSpPr>
        <p:spPr>
          <a:xfrm>
            <a:off x="6752781" y="1691993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87374B-8DCC-F745-A9CC-48EB59D92B85}"/>
              </a:ext>
            </a:extLst>
          </p:cNvPr>
          <p:cNvSpPr/>
          <p:nvPr/>
        </p:nvSpPr>
        <p:spPr>
          <a:xfrm>
            <a:off x="7740070" y="182451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E1F123-D0C3-0042-8002-C8C43951D47E}"/>
              </a:ext>
            </a:extLst>
          </p:cNvPr>
          <p:cNvSpPr/>
          <p:nvPr/>
        </p:nvSpPr>
        <p:spPr>
          <a:xfrm>
            <a:off x="8727359" y="1817891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75E225-A444-3047-A040-6EC9556545F4}"/>
              </a:ext>
            </a:extLst>
          </p:cNvPr>
          <p:cNvSpPr/>
          <p:nvPr/>
        </p:nvSpPr>
        <p:spPr>
          <a:xfrm>
            <a:off x="6756096" y="290788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F3E604C-60A2-EF4A-A989-E575EA0CBDD1}"/>
              </a:ext>
            </a:extLst>
          </p:cNvPr>
          <p:cNvSpPr/>
          <p:nvPr/>
        </p:nvSpPr>
        <p:spPr>
          <a:xfrm>
            <a:off x="7743385" y="2931074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6C95018D-E3CA-6843-A0B2-898994073BA8}"/>
              </a:ext>
            </a:extLst>
          </p:cNvPr>
          <p:cNvSpPr/>
          <p:nvPr/>
        </p:nvSpPr>
        <p:spPr>
          <a:xfrm>
            <a:off x="4144616" y="3250096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riangle 31">
            <a:extLst>
              <a:ext uri="{FF2B5EF4-FFF2-40B4-BE49-F238E27FC236}">
                <a16:creationId xmlns:a16="http://schemas.microsoft.com/office/drawing/2014/main" id="{B502A092-F51D-5448-8CFE-95B8710D78ED}"/>
              </a:ext>
            </a:extLst>
          </p:cNvPr>
          <p:cNvSpPr/>
          <p:nvPr/>
        </p:nvSpPr>
        <p:spPr>
          <a:xfrm>
            <a:off x="2786272" y="413799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riangle 32">
            <a:extLst>
              <a:ext uri="{FF2B5EF4-FFF2-40B4-BE49-F238E27FC236}">
                <a16:creationId xmlns:a16="http://schemas.microsoft.com/office/drawing/2014/main" id="{77E315AF-8F67-AB4B-87DA-DBEEA55DB4D1}"/>
              </a:ext>
            </a:extLst>
          </p:cNvPr>
          <p:cNvSpPr/>
          <p:nvPr/>
        </p:nvSpPr>
        <p:spPr>
          <a:xfrm>
            <a:off x="4144616" y="4489175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7DEBE0F5-2AEE-CD43-9081-CFD0E70DA9C1}"/>
              </a:ext>
            </a:extLst>
          </p:cNvPr>
          <p:cNvSpPr/>
          <p:nvPr/>
        </p:nvSpPr>
        <p:spPr>
          <a:xfrm>
            <a:off x="4759894" y="561048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riangle 38">
            <a:extLst>
              <a:ext uri="{FF2B5EF4-FFF2-40B4-BE49-F238E27FC236}">
                <a16:creationId xmlns:a16="http://schemas.microsoft.com/office/drawing/2014/main" id="{C5DE1605-D3A2-8740-9793-AE3CBEF8F929}"/>
              </a:ext>
            </a:extLst>
          </p:cNvPr>
          <p:cNvSpPr/>
          <p:nvPr/>
        </p:nvSpPr>
        <p:spPr>
          <a:xfrm>
            <a:off x="8466654" y="1667287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C8559B6-8024-944A-A0E2-E4E8D4F99020}"/>
              </a:ext>
            </a:extLst>
          </p:cNvPr>
          <p:cNvCxnSpPr>
            <a:stCxn id="33" idx="1"/>
            <a:endCxn id="25" idx="3"/>
          </p:cNvCxnSpPr>
          <p:nvPr/>
        </p:nvCxnSpPr>
        <p:spPr>
          <a:xfrm flipH="1">
            <a:off x="2018652" y="4573658"/>
            <a:ext cx="2177258" cy="28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BB77251-C106-3248-ACCB-89E7EFF4778A}"/>
              </a:ext>
            </a:extLst>
          </p:cNvPr>
          <p:cNvCxnSpPr>
            <a:cxnSpLocks/>
            <a:stCxn id="36" idx="1"/>
            <a:endCxn id="30" idx="3"/>
          </p:cNvCxnSpPr>
          <p:nvPr/>
        </p:nvCxnSpPr>
        <p:spPr>
          <a:xfrm flipH="1">
            <a:off x="2233510" y="5694967"/>
            <a:ext cx="2577678" cy="9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62AB8F8-0BF4-4543-A3EC-E3B739D94891}"/>
              </a:ext>
            </a:extLst>
          </p:cNvPr>
          <p:cNvCxnSpPr>
            <a:stCxn id="39" idx="1"/>
            <a:endCxn id="17" idx="1"/>
          </p:cNvCxnSpPr>
          <p:nvPr/>
        </p:nvCxnSpPr>
        <p:spPr>
          <a:xfrm flipV="1">
            <a:off x="8517948" y="1751627"/>
            <a:ext cx="1982914" cy="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265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Life All in One Place">
            <a:extLst>
              <a:ext uri="{FF2B5EF4-FFF2-40B4-BE49-F238E27FC236}">
                <a16:creationId xmlns:a16="http://schemas.microsoft.com/office/drawing/2014/main" id="{CBF2926B-DA2D-CE41-BA04-3A30863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91095" y="0"/>
            <a:ext cx="840981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638561-D186-EC43-91CF-3F0C26A16C80}"/>
              </a:ext>
            </a:extLst>
          </p:cNvPr>
          <p:cNvSpPr/>
          <p:nvPr/>
        </p:nvSpPr>
        <p:spPr>
          <a:xfrm>
            <a:off x="4045226" y="303640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823AF-A241-AB4A-8330-FB6A8B474B7D}"/>
              </a:ext>
            </a:extLst>
          </p:cNvPr>
          <p:cNvSpPr txBox="1"/>
          <p:nvPr/>
        </p:nvSpPr>
        <p:spPr>
          <a:xfrm>
            <a:off x="1891095" y="6858000"/>
            <a:ext cx="8409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mylifeallinoneplace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4F7BAC-E3A3-074B-BBDD-723B109DD53F}"/>
              </a:ext>
            </a:extLst>
          </p:cNvPr>
          <p:cNvSpPr/>
          <p:nvPr/>
        </p:nvSpPr>
        <p:spPr>
          <a:xfrm>
            <a:off x="3054628" y="427217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5E448E-9D23-1F4A-ABCE-9932D3F62B4B}"/>
              </a:ext>
            </a:extLst>
          </p:cNvPr>
          <p:cNvSpPr/>
          <p:nvPr/>
        </p:nvSpPr>
        <p:spPr>
          <a:xfrm>
            <a:off x="5025883" y="440469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79DAC-005B-784A-99D1-DFB54F66B918}"/>
              </a:ext>
            </a:extLst>
          </p:cNvPr>
          <p:cNvSpPr/>
          <p:nvPr/>
        </p:nvSpPr>
        <p:spPr>
          <a:xfrm>
            <a:off x="4035288" y="564045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DB9B7F-0EE5-814E-9AAF-3D97EF7FAC51}"/>
              </a:ext>
            </a:extLst>
          </p:cNvPr>
          <p:cNvSpPr/>
          <p:nvPr/>
        </p:nvSpPr>
        <p:spPr>
          <a:xfrm>
            <a:off x="6751990" y="18172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526E14-AECA-8744-93E8-179AE196694E}"/>
              </a:ext>
            </a:extLst>
          </p:cNvPr>
          <p:cNvSpPr/>
          <p:nvPr/>
        </p:nvSpPr>
        <p:spPr>
          <a:xfrm>
            <a:off x="8733195" y="192156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F42CB9-6FBC-A94C-8AEE-64EAF2D79127}"/>
              </a:ext>
            </a:extLst>
          </p:cNvPr>
          <p:cNvSpPr/>
          <p:nvPr/>
        </p:nvSpPr>
        <p:spPr>
          <a:xfrm>
            <a:off x="6751990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9DE0DE-429A-D840-A9BD-A65736679CF3}"/>
              </a:ext>
            </a:extLst>
          </p:cNvPr>
          <p:cNvSpPr/>
          <p:nvPr/>
        </p:nvSpPr>
        <p:spPr>
          <a:xfrm>
            <a:off x="775418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CFA206-7A31-7A46-BB07-30295188721A}"/>
              </a:ext>
            </a:extLst>
          </p:cNvPr>
          <p:cNvSpPr txBox="1"/>
          <p:nvPr/>
        </p:nvSpPr>
        <p:spPr>
          <a:xfrm>
            <a:off x="566532" y="457200"/>
            <a:ext cx="1212191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Collections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308B46-C6CF-7C49-9959-FE8E77C064D4}"/>
              </a:ext>
            </a:extLst>
          </p:cNvPr>
          <p:cNvSpPr/>
          <p:nvPr/>
        </p:nvSpPr>
        <p:spPr>
          <a:xfrm>
            <a:off x="5025883" y="3054627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16EFE6-17D7-B049-B4FC-D4C9734041FE}"/>
              </a:ext>
            </a:extLst>
          </p:cNvPr>
          <p:cNvSpPr/>
          <p:nvPr/>
        </p:nvSpPr>
        <p:spPr>
          <a:xfrm>
            <a:off x="3054628" y="414456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BEB92-8B68-B247-A45A-DFD8CF3FBC31}"/>
              </a:ext>
            </a:extLst>
          </p:cNvPr>
          <p:cNvSpPr/>
          <p:nvPr/>
        </p:nvSpPr>
        <p:spPr>
          <a:xfrm>
            <a:off x="4045226" y="418500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C76101F-339C-CB4A-BC6C-8D0CE7ED0D2D}"/>
              </a:ext>
            </a:extLst>
          </p:cNvPr>
          <p:cNvSpPr/>
          <p:nvPr/>
        </p:nvSpPr>
        <p:spPr>
          <a:xfrm>
            <a:off x="5035824" y="429502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624DE0E-CE8B-8642-B01E-24D660033DA7}"/>
              </a:ext>
            </a:extLst>
          </p:cNvPr>
          <p:cNvSpPr/>
          <p:nvPr/>
        </p:nvSpPr>
        <p:spPr>
          <a:xfrm>
            <a:off x="3051807" y="541261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2CEDF1-F34E-7046-BDF5-3D9A99BB3DA8}"/>
              </a:ext>
            </a:extLst>
          </p:cNvPr>
          <p:cNvSpPr/>
          <p:nvPr/>
        </p:nvSpPr>
        <p:spPr>
          <a:xfrm>
            <a:off x="4039070" y="553916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C558D81-506C-B24C-8216-3A9FB8F955F0}"/>
              </a:ext>
            </a:extLst>
          </p:cNvPr>
          <p:cNvSpPr/>
          <p:nvPr/>
        </p:nvSpPr>
        <p:spPr>
          <a:xfrm>
            <a:off x="5042606" y="553338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AE1EBF-4714-2840-9566-71BC9F40998C}"/>
              </a:ext>
            </a:extLst>
          </p:cNvPr>
          <p:cNvSpPr/>
          <p:nvPr/>
        </p:nvSpPr>
        <p:spPr>
          <a:xfrm>
            <a:off x="6752781" y="1691993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87374B-8DCC-F745-A9CC-48EB59D92B85}"/>
              </a:ext>
            </a:extLst>
          </p:cNvPr>
          <p:cNvSpPr/>
          <p:nvPr/>
        </p:nvSpPr>
        <p:spPr>
          <a:xfrm>
            <a:off x="7740070" y="182451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E1F123-D0C3-0042-8002-C8C43951D47E}"/>
              </a:ext>
            </a:extLst>
          </p:cNvPr>
          <p:cNvSpPr/>
          <p:nvPr/>
        </p:nvSpPr>
        <p:spPr>
          <a:xfrm>
            <a:off x="8727359" y="1817891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75E225-A444-3047-A040-6EC9556545F4}"/>
              </a:ext>
            </a:extLst>
          </p:cNvPr>
          <p:cNvSpPr/>
          <p:nvPr/>
        </p:nvSpPr>
        <p:spPr>
          <a:xfrm>
            <a:off x="6756096" y="290788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F3E604C-60A2-EF4A-A989-E575EA0CBDD1}"/>
              </a:ext>
            </a:extLst>
          </p:cNvPr>
          <p:cNvSpPr/>
          <p:nvPr/>
        </p:nvSpPr>
        <p:spPr>
          <a:xfrm>
            <a:off x="7743385" y="2931074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6C95018D-E3CA-6843-A0B2-898994073BA8}"/>
              </a:ext>
            </a:extLst>
          </p:cNvPr>
          <p:cNvSpPr/>
          <p:nvPr/>
        </p:nvSpPr>
        <p:spPr>
          <a:xfrm>
            <a:off x="4144616" y="3250096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riangle 31">
            <a:extLst>
              <a:ext uri="{FF2B5EF4-FFF2-40B4-BE49-F238E27FC236}">
                <a16:creationId xmlns:a16="http://schemas.microsoft.com/office/drawing/2014/main" id="{B502A092-F51D-5448-8CFE-95B8710D78ED}"/>
              </a:ext>
            </a:extLst>
          </p:cNvPr>
          <p:cNvSpPr/>
          <p:nvPr/>
        </p:nvSpPr>
        <p:spPr>
          <a:xfrm>
            <a:off x="2786272" y="413799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riangle 32">
            <a:extLst>
              <a:ext uri="{FF2B5EF4-FFF2-40B4-BE49-F238E27FC236}">
                <a16:creationId xmlns:a16="http://schemas.microsoft.com/office/drawing/2014/main" id="{77E315AF-8F67-AB4B-87DA-DBEEA55DB4D1}"/>
              </a:ext>
            </a:extLst>
          </p:cNvPr>
          <p:cNvSpPr/>
          <p:nvPr/>
        </p:nvSpPr>
        <p:spPr>
          <a:xfrm>
            <a:off x="4144616" y="4489175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7DEBE0F5-2AEE-CD43-9081-CFD0E70DA9C1}"/>
              </a:ext>
            </a:extLst>
          </p:cNvPr>
          <p:cNvSpPr/>
          <p:nvPr/>
        </p:nvSpPr>
        <p:spPr>
          <a:xfrm>
            <a:off x="4759894" y="561048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riangle 38">
            <a:extLst>
              <a:ext uri="{FF2B5EF4-FFF2-40B4-BE49-F238E27FC236}">
                <a16:creationId xmlns:a16="http://schemas.microsoft.com/office/drawing/2014/main" id="{C5DE1605-D3A2-8740-9793-AE3CBEF8F929}"/>
              </a:ext>
            </a:extLst>
          </p:cNvPr>
          <p:cNvSpPr/>
          <p:nvPr/>
        </p:nvSpPr>
        <p:spPr>
          <a:xfrm>
            <a:off x="8466654" y="1667287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D4A3801B-70B4-8B48-835C-6A9AD8A9EF10}"/>
              </a:ext>
            </a:extLst>
          </p:cNvPr>
          <p:cNvSpPr/>
          <p:nvPr/>
        </p:nvSpPr>
        <p:spPr>
          <a:xfrm>
            <a:off x="4982145" y="3234276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iamond 43">
            <a:extLst>
              <a:ext uri="{FF2B5EF4-FFF2-40B4-BE49-F238E27FC236}">
                <a16:creationId xmlns:a16="http://schemas.microsoft.com/office/drawing/2014/main" id="{6B5D5B7A-537B-994D-973E-E2AA796E2170}"/>
              </a:ext>
            </a:extLst>
          </p:cNvPr>
          <p:cNvSpPr/>
          <p:nvPr/>
        </p:nvSpPr>
        <p:spPr>
          <a:xfrm>
            <a:off x="2997855" y="5596717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iamond 47">
            <a:extLst>
              <a:ext uri="{FF2B5EF4-FFF2-40B4-BE49-F238E27FC236}">
                <a16:creationId xmlns:a16="http://schemas.microsoft.com/office/drawing/2014/main" id="{BF98EE03-8FEB-4F40-B220-C73AB3D8EC44}"/>
              </a:ext>
            </a:extLst>
          </p:cNvPr>
          <p:cNvSpPr/>
          <p:nvPr/>
        </p:nvSpPr>
        <p:spPr>
          <a:xfrm>
            <a:off x="7698855" y="2024479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iamond 49">
            <a:extLst>
              <a:ext uri="{FF2B5EF4-FFF2-40B4-BE49-F238E27FC236}">
                <a16:creationId xmlns:a16="http://schemas.microsoft.com/office/drawing/2014/main" id="{8965F1F8-789F-A346-B0BE-7A199247581F}"/>
              </a:ext>
            </a:extLst>
          </p:cNvPr>
          <p:cNvSpPr/>
          <p:nvPr/>
        </p:nvSpPr>
        <p:spPr>
          <a:xfrm>
            <a:off x="6696973" y="3230218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03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y Life All in One Place">
            <a:extLst>
              <a:ext uri="{FF2B5EF4-FFF2-40B4-BE49-F238E27FC236}">
                <a16:creationId xmlns:a16="http://schemas.microsoft.com/office/drawing/2014/main" id="{CBF2926B-DA2D-CE41-BA04-3A308632E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891095" y="0"/>
            <a:ext cx="840981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AA638561-D186-EC43-91CF-3F0C26A16C80}"/>
              </a:ext>
            </a:extLst>
          </p:cNvPr>
          <p:cNvSpPr/>
          <p:nvPr/>
        </p:nvSpPr>
        <p:spPr>
          <a:xfrm>
            <a:off x="4045226" y="303640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823AF-A241-AB4A-8330-FB6A8B474B7D}"/>
              </a:ext>
            </a:extLst>
          </p:cNvPr>
          <p:cNvSpPr txBox="1"/>
          <p:nvPr/>
        </p:nvSpPr>
        <p:spPr>
          <a:xfrm>
            <a:off x="1891095" y="6858000"/>
            <a:ext cx="84098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4" tooltip="http://www.mylifeallinoneplace.com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5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D4F7BAC-E3A3-074B-BBDD-723B109DD53F}"/>
              </a:ext>
            </a:extLst>
          </p:cNvPr>
          <p:cNvSpPr/>
          <p:nvPr/>
        </p:nvSpPr>
        <p:spPr>
          <a:xfrm>
            <a:off x="3054628" y="427217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85E448E-9D23-1F4A-ABCE-9932D3F62B4B}"/>
              </a:ext>
            </a:extLst>
          </p:cNvPr>
          <p:cNvSpPr/>
          <p:nvPr/>
        </p:nvSpPr>
        <p:spPr>
          <a:xfrm>
            <a:off x="5025883" y="440469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79DAC-005B-784A-99D1-DFB54F66B918}"/>
              </a:ext>
            </a:extLst>
          </p:cNvPr>
          <p:cNvSpPr/>
          <p:nvPr/>
        </p:nvSpPr>
        <p:spPr>
          <a:xfrm>
            <a:off x="4035288" y="5640455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DB9B7F-0EE5-814E-9AAF-3D97EF7FAC51}"/>
              </a:ext>
            </a:extLst>
          </p:cNvPr>
          <p:cNvSpPr/>
          <p:nvPr/>
        </p:nvSpPr>
        <p:spPr>
          <a:xfrm>
            <a:off x="6751990" y="1817201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E526E14-AECA-8744-93E8-179AE196694E}"/>
              </a:ext>
            </a:extLst>
          </p:cNvPr>
          <p:cNvSpPr/>
          <p:nvPr/>
        </p:nvSpPr>
        <p:spPr>
          <a:xfrm>
            <a:off x="8733195" y="1921562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F42CB9-6FBC-A94C-8AEE-64EAF2D79127}"/>
              </a:ext>
            </a:extLst>
          </p:cNvPr>
          <p:cNvSpPr/>
          <p:nvPr/>
        </p:nvSpPr>
        <p:spPr>
          <a:xfrm>
            <a:off x="6751990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9DE0DE-429A-D840-A9BD-A65736679CF3}"/>
              </a:ext>
            </a:extLst>
          </p:cNvPr>
          <p:cNvSpPr/>
          <p:nvPr/>
        </p:nvSpPr>
        <p:spPr>
          <a:xfrm>
            <a:off x="7754181" y="3034746"/>
            <a:ext cx="168966" cy="1689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CFA206-7A31-7A46-BB07-30295188721A}"/>
              </a:ext>
            </a:extLst>
          </p:cNvPr>
          <p:cNvSpPr txBox="1"/>
          <p:nvPr/>
        </p:nvSpPr>
        <p:spPr>
          <a:xfrm>
            <a:off x="566532" y="457200"/>
            <a:ext cx="1301959" cy="36933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FUN Raising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308B46-C6CF-7C49-9959-FE8E77C064D4}"/>
              </a:ext>
            </a:extLst>
          </p:cNvPr>
          <p:cNvSpPr/>
          <p:nvPr/>
        </p:nvSpPr>
        <p:spPr>
          <a:xfrm>
            <a:off x="5025883" y="3054627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16EFE6-17D7-B049-B4FC-D4C9734041FE}"/>
              </a:ext>
            </a:extLst>
          </p:cNvPr>
          <p:cNvSpPr/>
          <p:nvPr/>
        </p:nvSpPr>
        <p:spPr>
          <a:xfrm>
            <a:off x="3054628" y="414456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BEB92-8B68-B247-A45A-DFD8CF3FBC31}"/>
              </a:ext>
            </a:extLst>
          </p:cNvPr>
          <p:cNvSpPr/>
          <p:nvPr/>
        </p:nvSpPr>
        <p:spPr>
          <a:xfrm>
            <a:off x="4045226" y="418500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C76101F-339C-CB4A-BC6C-8D0CE7ED0D2D}"/>
              </a:ext>
            </a:extLst>
          </p:cNvPr>
          <p:cNvSpPr/>
          <p:nvPr/>
        </p:nvSpPr>
        <p:spPr>
          <a:xfrm>
            <a:off x="5035824" y="429502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624DE0E-CE8B-8642-B01E-24D660033DA7}"/>
              </a:ext>
            </a:extLst>
          </p:cNvPr>
          <p:cNvSpPr/>
          <p:nvPr/>
        </p:nvSpPr>
        <p:spPr>
          <a:xfrm>
            <a:off x="3051807" y="541261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2CEDF1-F34E-7046-BDF5-3D9A99BB3DA8}"/>
              </a:ext>
            </a:extLst>
          </p:cNvPr>
          <p:cNvSpPr/>
          <p:nvPr/>
        </p:nvSpPr>
        <p:spPr>
          <a:xfrm>
            <a:off x="4039070" y="5539166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C558D81-506C-B24C-8216-3A9FB8F955F0}"/>
              </a:ext>
            </a:extLst>
          </p:cNvPr>
          <p:cNvSpPr/>
          <p:nvPr/>
        </p:nvSpPr>
        <p:spPr>
          <a:xfrm>
            <a:off x="5042606" y="553338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AE1EBF-4714-2840-9566-71BC9F40998C}"/>
              </a:ext>
            </a:extLst>
          </p:cNvPr>
          <p:cNvSpPr/>
          <p:nvPr/>
        </p:nvSpPr>
        <p:spPr>
          <a:xfrm>
            <a:off x="6752781" y="1691993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87374B-8DCC-F745-A9CC-48EB59D92B85}"/>
              </a:ext>
            </a:extLst>
          </p:cNvPr>
          <p:cNvSpPr/>
          <p:nvPr/>
        </p:nvSpPr>
        <p:spPr>
          <a:xfrm>
            <a:off x="7740070" y="1824515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E1F123-D0C3-0042-8002-C8C43951D47E}"/>
              </a:ext>
            </a:extLst>
          </p:cNvPr>
          <p:cNvSpPr/>
          <p:nvPr/>
        </p:nvSpPr>
        <p:spPr>
          <a:xfrm>
            <a:off x="8727359" y="1817891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A75E225-A444-3047-A040-6EC9556545F4}"/>
              </a:ext>
            </a:extLst>
          </p:cNvPr>
          <p:cNvSpPr/>
          <p:nvPr/>
        </p:nvSpPr>
        <p:spPr>
          <a:xfrm>
            <a:off x="6756096" y="2907880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F3E604C-60A2-EF4A-A989-E575EA0CBDD1}"/>
              </a:ext>
            </a:extLst>
          </p:cNvPr>
          <p:cNvSpPr/>
          <p:nvPr/>
        </p:nvSpPr>
        <p:spPr>
          <a:xfrm>
            <a:off x="7743385" y="2931074"/>
            <a:ext cx="168966" cy="15419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6C95018D-E3CA-6843-A0B2-898994073BA8}"/>
              </a:ext>
            </a:extLst>
          </p:cNvPr>
          <p:cNvSpPr/>
          <p:nvPr/>
        </p:nvSpPr>
        <p:spPr>
          <a:xfrm>
            <a:off x="4144616" y="3250096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riangle 31">
            <a:extLst>
              <a:ext uri="{FF2B5EF4-FFF2-40B4-BE49-F238E27FC236}">
                <a16:creationId xmlns:a16="http://schemas.microsoft.com/office/drawing/2014/main" id="{B502A092-F51D-5448-8CFE-95B8710D78ED}"/>
              </a:ext>
            </a:extLst>
          </p:cNvPr>
          <p:cNvSpPr/>
          <p:nvPr/>
        </p:nvSpPr>
        <p:spPr>
          <a:xfrm>
            <a:off x="2786272" y="413799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riangle 32">
            <a:extLst>
              <a:ext uri="{FF2B5EF4-FFF2-40B4-BE49-F238E27FC236}">
                <a16:creationId xmlns:a16="http://schemas.microsoft.com/office/drawing/2014/main" id="{77E315AF-8F67-AB4B-87DA-DBEEA55DB4D1}"/>
              </a:ext>
            </a:extLst>
          </p:cNvPr>
          <p:cNvSpPr/>
          <p:nvPr/>
        </p:nvSpPr>
        <p:spPr>
          <a:xfrm>
            <a:off x="4144616" y="4489175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7DEBE0F5-2AEE-CD43-9081-CFD0E70DA9C1}"/>
              </a:ext>
            </a:extLst>
          </p:cNvPr>
          <p:cNvSpPr/>
          <p:nvPr/>
        </p:nvSpPr>
        <p:spPr>
          <a:xfrm>
            <a:off x="4759894" y="5610484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riangle 38">
            <a:extLst>
              <a:ext uri="{FF2B5EF4-FFF2-40B4-BE49-F238E27FC236}">
                <a16:creationId xmlns:a16="http://schemas.microsoft.com/office/drawing/2014/main" id="{C5DE1605-D3A2-8740-9793-AE3CBEF8F929}"/>
              </a:ext>
            </a:extLst>
          </p:cNvPr>
          <p:cNvSpPr/>
          <p:nvPr/>
        </p:nvSpPr>
        <p:spPr>
          <a:xfrm>
            <a:off x="8466654" y="1667287"/>
            <a:ext cx="205174" cy="168966"/>
          </a:xfrm>
          <a:prstGeom prst="triangl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D4A3801B-70B4-8B48-835C-6A9AD8A9EF10}"/>
              </a:ext>
            </a:extLst>
          </p:cNvPr>
          <p:cNvSpPr/>
          <p:nvPr/>
        </p:nvSpPr>
        <p:spPr>
          <a:xfrm>
            <a:off x="4982145" y="3234276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iamond 43">
            <a:extLst>
              <a:ext uri="{FF2B5EF4-FFF2-40B4-BE49-F238E27FC236}">
                <a16:creationId xmlns:a16="http://schemas.microsoft.com/office/drawing/2014/main" id="{6B5D5B7A-537B-994D-973E-E2AA796E2170}"/>
              </a:ext>
            </a:extLst>
          </p:cNvPr>
          <p:cNvSpPr/>
          <p:nvPr/>
        </p:nvSpPr>
        <p:spPr>
          <a:xfrm>
            <a:off x="2997855" y="5596717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iamond 47">
            <a:extLst>
              <a:ext uri="{FF2B5EF4-FFF2-40B4-BE49-F238E27FC236}">
                <a16:creationId xmlns:a16="http://schemas.microsoft.com/office/drawing/2014/main" id="{BF98EE03-8FEB-4F40-B220-C73AB3D8EC44}"/>
              </a:ext>
            </a:extLst>
          </p:cNvPr>
          <p:cNvSpPr/>
          <p:nvPr/>
        </p:nvSpPr>
        <p:spPr>
          <a:xfrm>
            <a:off x="7698855" y="2024479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iamond 49">
            <a:extLst>
              <a:ext uri="{FF2B5EF4-FFF2-40B4-BE49-F238E27FC236}">
                <a16:creationId xmlns:a16="http://schemas.microsoft.com/office/drawing/2014/main" id="{8965F1F8-789F-A346-B0BE-7A199247581F}"/>
              </a:ext>
            </a:extLst>
          </p:cNvPr>
          <p:cNvSpPr/>
          <p:nvPr/>
        </p:nvSpPr>
        <p:spPr>
          <a:xfrm>
            <a:off x="6696973" y="3230218"/>
            <a:ext cx="256442" cy="256442"/>
          </a:xfrm>
          <a:prstGeom prst="diamond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gular Pentagon 4">
            <a:extLst>
              <a:ext uri="{FF2B5EF4-FFF2-40B4-BE49-F238E27FC236}">
                <a16:creationId xmlns:a16="http://schemas.microsoft.com/office/drawing/2014/main" id="{ABBD45E4-C1F8-3843-AFA8-4CEB3C3302D3}"/>
              </a:ext>
            </a:extLst>
          </p:cNvPr>
          <p:cNvSpPr/>
          <p:nvPr/>
        </p:nvSpPr>
        <p:spPr>
          <a:xfrm>
            <a:off x="5014671" y="4144565"/>
            <a:ext cx="211272" cy="201211"/>
          </a:xfrm>
          <a:prstGeom prst="pentagon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gular Pentagon 41">
            <a:extLst>
              <a:ext uri="{FF2B5EF4-FFF2-40B4-BE49-F238E27FC236}">
                <a16:creationId xmlns:a16="http://schemas.microsoft.com/office/drawing/2014/main" id="{09164B48-BB03-334D-81CD-5210AAC82C97}"/>
              </a:ext>
            </a:extLst>
          </p:cNvPr>
          <p:cNvSpPr/>
          <p:nvPr/>
        </p:nvSpPr>
        <p:spPr>
          <a:xfrm>
            <a:off x="4014132" y="5370387"/>
            <a:ext cx="211272" cy="201211"/>
          </a:xfrm>
          <a:prstGeom prst="pentagon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gular Pentagon 50">
            <a:extLst>
              <a:ext uri="{FF2B5EF4-FFF2-40B4-BE49-F238E27FC236}">
                <a16:creationId xmlns:a16="http://schemas.microsoft.com/office/drawing/2014/main" id="{62A90A5D-8983-6B45-81AA-2A58A106E91B}"/>
              </a:ext>
            </a:extLst>
          </p:cNvPr>
          <p:cNvSpPr/>
          <p:nvPr/>
        </p:nvSpPr>
        <p:spPr>
          <a:xfrm>
            <a:off x="6719623" y="1535364"/>
            <a:ext cx="211272" cy="201211"/>
          </a:xfrm>
          <a:prstGeom prst="pentagon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gular Pentagon 51">
            <a:extLst>
              <a:ext uri="{FF2B5EF4-FFF2-40B4-BE49-F238E27FC236}">
                <a16:creationId xmlns:a16="http://schemas.microsoft.com/office/drawing/2014/main" id="{C014F82B-EEED-C149-A111-61B865BDDB32}"/>
              </a:ext>
            </a:extLst>
          </p:cNvPr>
          <p:cNvSpPr/>
          <p:nvPr/>
        </p:nvSpPr>
        <p:spPr>
          <a:xfrm>
            <a:off x="8706206" y="1644981"/>
            <a:ext cx="211272" cy="201211"/>
          </a:xfrm>
          <a:prstGeom prst="pentagon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gular Pentagon 52">
            <a:extLst>
              <a:ext uri="{FF2B5EF4-FFF2-40B4-BE49-F238E27FC236}">
                <a16:creationId xmlns:a16="http://schemas.microsoft.com/office/drawing/2014/main" id="{0EF36D47-AF8D-4F48-81AF-58A29FD7F863}"/>
              </a:ext>
            </a:extLst>
          </p:cNvPr>
          <p:cNvSpPr/>
          <p:nvPr/>
        </p:nvSpPr>
        <p:spPr>
          <a:xfrm>
            <a:off x="7718917" y="2756559"/>
            <a:ext cx="211272" cy="201211"/>
          </a:xfrm>
          <a:prstGeom prst="pentagon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51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105</Words>
  <Application>Microsoft Office PowerPoint</Application>
  <PresentationFormat>Widescreen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Maneesh Mehta</dc:creator>
  <cp:lastModifiedBy>Olinda Casimiro</cp:lastModifiedBy>
  <cp:revision>9</cp:revision>
  <dcterms:created xsi:type="dcterms:W3CDTF">2019-05-14T21:24:41Z</dcterms:created>
  <dcterms:modified xsi:type="dcterms:W3CDTF">2019-05-16T01:44:45Z</dcterms:modified>
</cp:coreProperties>
</file>